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053F1-B610-4288-BE81-164FBD8D6316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F0D0-BEAF-4FD8-81C3-F488DC66B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818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053F1-B610-4288-BE81-164FBD8D6316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F0D0-BEAF-4FD8-81C3-F488DC66B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834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053F1-B610-4288-BE81-164FBD8D6316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F0D0-BEAF-4FD8-81C3-F488DC66B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132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053F1-B610-4288-BE81-164FBD8D6316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F0D0-BEAF-4FD8-81C3-F488DC66B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360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053F1-B610-4288-BE81-164FBD8D6316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F0D0-BEAF-4FD8-81C3-F488DC66B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724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053F1-B610-4288-BE81-164FBD8D6316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F0D0-BEAF-4FD8-81C3-F488DC66B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362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053F1-B610-4288-BE81-164FBD8D6316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F0D0-BEAF-4FD8-81C3-F488DC66B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808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053F1-B610-4288-BE81-164FBD8D6316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F0D0-BEAF-4FD8-81C3-F488DC66B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110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053F1-B610-4288-BE81-164FBD8D6316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F0D0-BEAF-4FD8-81C3-F488DC66B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807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053F1-B610-4288-BE81-164FBD8D6316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F0D0-BEAF-4FD8-81C3-F488DC66B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566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053F1-B610-4288-BE81-164FBD8D6316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F0D0-BEAF-4FD8-81C3-F488DC66B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185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4053F1-B610-4288-BE81-164FBD8D6316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49F0D0-BEAF-4FD8-81C3-F488DC66B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760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727670"/>
            <a:ext cx="9144000" cy="23876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fa-IR" dirty="0" smtClean="0"/>
              <a:t>بنام خدا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009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393"/>
    </mc:Choice>
    <mc:Fallback>
      <p:transition spd="slow" advTm="33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fa-IR" dirty="0" smtClean="0"/>
              <a:t>مقایسه ی ازمونهای ازمایشی مختلف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fa-IR" dirty="0"/>
          </a:p>
          <a:p>
            <a:r>
              <a:rPr lang="fa-IR" dirty="0" smtClean="0"/>
              <a:t>برنامه</a:t>
            </a:r>
          </a:p>
          <a:p>
            <a:r>
              <a:rPr lang="fa-IR" dirty="0" smtClean="0"/>
              <a:t>تعداد ازمونها</a:t>
            </a:r>
          </a:p>
          <a:p>
            <a:r>
              <a:rPr lang="fa-IR" dirty="0" smtClean="0"/>
              <a:t>جامعه اماری</a:t>
            </a:r>
          </a:p>
          <a:p>
            <a:r>
              <a:rPr lang="fa-IR" dirty="0" smtClean="0"/>
              <a:t>سوالات ازمون</a:t>
            </a:r>
          </a:p>
          <a:p>
            <a:r>
              <a:rPr lang="fa-IR" dirty="0" smtClean="0"/>
              <a:t>هزینه</a:t>
            </a:r>
          </a:p>
          <a:p>
            <a:r>
              <a:rPr lang="fa-IR" dirty="0" smtClean="0"/>
              <a:t>حاشیه</a:t>
            </a:r>
          </a:p>
          <a:p>
            <a:r>
              <a:rPr lang="fa-IR" dirty="0" smtClean="0"/>
              <a:t>........</a:t>
            </a: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339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4533"/>
    </mc:Choice>
    <mc:Fallback>
      <p:transition spd="slow" advTm="1345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fa-IR" dirty="0" smtClean="0"/>
              <a:t>لزوم شرکت در ازمون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endParaRPr lang="fa-IR" dirty="0"/>
          </a:p>
          <a:p>
            <a:pPr marL="0" indent="0">
              <a:buNone/>
            </a:pPr>
            <a:r>
              <a:rPr lang="fa-IR" dirty="0" smtClean="0"/>
              <a:t>برنامه</a:t>
            </a:r>
          </a:p>
          <a:p>
            <a:pPr marL="0" indent="0">
              <a:buNone/>
            </a:pPr>
            <a:r>
              <a:rPr lang="fa-IR" dirty="0" smtClean="0"/>
              <a:t>بررسی عملکرد</a:t>
            </a:r>
          </a:p>
          <a:p>
            <a:pPr marL="0" indent="0">
              <a:buNone/>
            </a:pPr>
            <a:r>
              <a:rPr lang="fa-IR" dirty="0" smtClean="0"/>
              <a:t>تعیین استراتژی</a:t>
            </a:r>
          </a:p>
          <a:p>
            <a:pPr marL="0" indent="0">
              <a:buNone/>
            </a:pPr>
            <a:r>
              <a:rPr lang="fa-IR" dirty="0" smtClean="0"/>
              <a:t>تقویت مهارت ازمون</a:t>
            </a:r>
          </a:p>
          <a:p>
            <a:pPr marL="0" indent="0">
              <a:buNone/>
            </a:pPr>
            <a:r>
              <a:rPr lang="fa-IR" dirty="0" smtClean="0"/>
              <a:t>...</a:t>
            </a: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155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9629"/>
    </mc:Choice>
    <mc:Fallback>
      <p:transition spd="slow" advTm="1196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079" y="1962105"/>
            <a:ext cx="10515600" cy="13255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fa-IR" dirty="0" smtClean="0"/>
              <a:t>قلم چی</a:t>
            </a:r>
            <a:endParaRPr lang="en-US" dirty="0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533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3284"/>
    </mc:Choice>
    <mc:Fallback>
      <p:transition spd="slow" advTm="3032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443" y="2387108"/>
            <a:ext cx="10515600" cy="13255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fa-IR" dirty="0" smtClean="0"/>
              <a:t>گاج</a:t>
            </a:r>
            <a:endParaRPr lang="en-US" dirty="0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208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7928"/>
    </mc:Choice>
    <mc:Fallback>
      <p:transition spd="slow" advTm="579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3806" y="2258319"/>
            <a:ext cx="10515600" cy="13255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fa-IR" dirty="0" smtClean="0"/>
              <a:t>گزینه 2</a:t>
            </a:r>
            <a:endParaRPr lang="en-US" dirty="0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746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3934"/>
    </mc:Choice>
    <mc:Fallback>
      <p:transition spd="slow" advTm="739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595" y="2090895"/>
            <a:ext cx="10515600" cy="120609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fa-IR" dirty="0" smtClean="0"/>
              <a:t>سنجش</a:t>
            </a:r>
            <a:endParaRPr lang="en-US" dirty="0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886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8028"/>
    </mc:Choice>
    <mc:Fallback>
      <p:transition spd="slow" advTm="3280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fa-IR" dirty="0" smtClean="0"/>
              <a:t>پایان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262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82"/>
    </mc:Choice>
    <mc:Fallback>
      <p:transition spd="slow" advTm="7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37</Words>
  <Application>Microsoft Office PowerPoint</Application>
  <PresentationFormat>Widescreen</PresentationFormat>
  <Paragraphs>22</Paragraphs>
  <Slides>8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بنام خدا</vt:lpstr>
      <vt:lpstr>مقایسه ی ازمونهای ازمایشی مختلف</vt:lpstr>
      <vt:lpstr>لزوم شرکت در ازمون</vt:lpstr>
      <vt:lpstr>قلم چی</vt:lpstr>
      <vt:lpstr>گاج</vt:lpstr>
      <vt:lpstr>گزینه 2</vt:lpstr>
      <vt:lpstr>سنجش</vt:lpstr>
      <vt:lpstr>پایان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بنام خدا</dc:title>
  <dc:creator>pishro</dc:creator>
  <cp:lastModifiedBy>pishro</cp:lastModifiedBy>
  <cp:revision>3</cp:revision>
  <dcterms:created xsi:type="dcterms:W3CDTF">2021-08-22T17:57:03Z</dcterms:created>
  <dcterms:modified xsi:type="dcterms:W3CDTF">2021-08-22T18:25:59Z</dcterms:modified>
</cp:coreProperties>
</file>